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5113000" cy="21374100"/>
  <p:notesSz cx="6858000" cy="9144000"/>
  <p:embeddedFontLst>
    <p:embeddedFont>
      <p:font typeface="Public Sans Bold" panose="020B0604020202020204" charset="-18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325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0E988-BDD6-4DBB-B0ED-CD2D1037079E}" type="datetimeFigureOut">
              <a:rPr lang="pl-PL" smtClean="0"/>
              <a:t>01.10.2024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286C8-D22A-4933-A79A-66BD1CE457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96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286C8-D22A-4933-A79A-66BD1CE457F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045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5120000" cy="21374100"/>
          </a:xfrm>
          <a:custGeom>
            <a:avLst/>
            <a:gdLst/>
            <a:ahLst/>
            <a:cxnLst/>
            <a:rect l="l" t="t" r="r" b="b"/>
            <a:pathLst>
              <a:path w="15116175" h="21374100">
                <a:moveTo>
                  <a:pt x="0" y="0"/>
                </a:moveTo>
                <a:lnTo>
                  <a:pt x="15116175" y="0"/>
                </a:lnTo>
                <a:lnTo>
                  <a:pt x="15116175" y="21374100"/>
                </a:lnTo>
                <a:lnTo>
                  <a:pt x="0" y="21374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2148" t="-41287" r="-109478" b="-564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9766300" y="247650"/>
            <a:ext cx="5042729" cy="1809528"/>
          </a:xfrm>
          <a:custGeom>
            <a:avLst/>
            <a:gdLst/>
            <a:ahLst/>
            <a:cxnLst/>
            <a:rect l="l" t="t" r="r" b="b"/>
            <a:pathLst>
              <a:path w="5042729" h="1809528">
                <a:moveTo>
                  <a:pt x="0" y="0"/>
                </a:moveTo>
                <a:lnTo>
                  <a:pt x="5042729" y="0"/>
                </a:lnTo>
                <a:lnTo>
                  <a:pt x="5042729" y="1809528"/>
                </a:lnTo>
                <a:lnTo>
                  <a:pt x="0" y="18095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/>
          <p:nvPr/>
        </p:nvGrpSpPr>
        <p:grpSpPr>
          <a:xfrm>
            <a:off x="0" y="17087850"/>
            <a:ext cx="15120000" cy="4300525"/>
            <a:chOff x="0" y="0"/>
            <a:chExt cx="2709333" cy="6765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3" cy="676514"/>
            </a:xfrm>
            <a:custGeom>
              <a:avLst/>
              <a:gdLst/>
              <a:ahLst/>
              <a:cxnLst/>
              <a:rect l="l" t="t" r="r" b="b"/>
              <a:pathLst>
                <a:path w="2709333" h="676514">
                  <a:moveTo>
                    <a:pt x="0" y="0"/>
                  </a:moveTo>
                  <a:lnTo>
                    <a:pt x="2709333" y="0"/>
                  </a:lnTo>
                  <a:lnTo>
                    <a:pt x="2709333" y="676514"/>
                  </a:lnTo>
                  <a:lnTo>
                    <a:pt x="0" y="676514"/>
                  </a:lnTo>
                  <a:close/>
                </a:path>
              </a:pathLst>
            </a:custGeom>
            <a:solidFill>
              <a:srgbClr val="161736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8100"/>
              <a:ext cx="2709333" cy="638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8001832" y="19004620"/>
            <a:ext cx="1538817" cy="1444565"/>
          </a:xfrm>
          <a:custGeom>
            <a:avLst/>
            <a:gdLst/>
            <a:ahLst/>
            <a:cxnLst/>
            <a:rect l="l" t="t" r="r" b="b"/>
            <a:pathLst>
              <a:path w="1538817" h="1444565">
                <a:moveTo>
                  <a:pt x="0" y="0"/>
                </a:moveTo>
                <a:lnTo>
                  <a:pt x="1538817" y="0"/>
                </a:lnTo>
                <a:lnTo>
                  <a:pt x="1538817" y="1444565"/>
                </a:lnTo>
                <a:lnTo>
                  <a:pt x="0" y="14445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TextBox 8"/>
          <p:cNvSpPr txBox="1"/>
          <p:nvPr/>
        </p:nvSpPr>
        <p:spPr>
          <a:xfrm>
            <a:off x="1178759" y="17536145"/>
            <a:ext cx="12755481" cy="543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9"/>
              </a:lnSpc>
            </a:pPr>
            <a:r>
              <a:rPr lang="en-US" sz="4000" b="1" dirty="0">
                <a:solidFill>
                  <a:srgbClr val="FEFEF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FIND OUT MORE ABOUT THE COLLEGE OF EUROPE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2519" y="19023670"/>
            <a:ext cx="629856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l">
              <a:lnSpc>
                <a:spcPts val="3299"/>
              </a:lnSpc>
              <a:buFont typeface="Arial"/>
              <a:buChar char="•"/>
            </a:pPr>
            <a:r>
              <a:rPr lang="en-US" sz="2999" b="1" dirty="0">
                <a:solidFill>
                  <a:srgbClr val="FEFEFE"/>
                </a:solidFill>
                <a:latin typeface="Public Sans Bold"/>
                <a:ea typeface="Nirmala Text" panose="020B0502040204020203" pitchFamily="34" charset="0"/>
                <a:cs typeface="Nirmala Text" panose="020B0502040204020203" pitchFamily="34" charset="0"/>
                <a:sym typeface="Public Sans Bold"/>
              </a:rPr>
              <a:t>Admissions for the academic year 2025-2026</a:t>
            </a:r>
          </a:p>
          <a:p>
            <a:pPr marL="647697" lvl="1" indent="-323848" algn="l">
              <a:lnSpc>
                <a:spcPts val="3299"/>
              </a:lnSpc>
              <a:buFont typeface="Arial"/>
              <a:buChar char="•"/>
            </a:pPr>
            <a:r>
              <a:rPr lang="en-US" sz="2999" b="1" dirty="0">
                <a:solidFill>
                  <a:srgbClr val="FEFEFE"/>
                </a:solidFill>
                <a:latin typeface="Public Sans Bold"/>
                <a:ea typeface="Nirmala Text" panose="020B0502040204020203" pitchFamily="34" charset="0"/>
                <a:cs typeface="Nirmala Text" panose="020B0502040204020203" pitchFamily="34" charset="0"/>
                <a:sym typeface="Public Sans Bold"/>
              </a:rPr>
              <a:t>Academic offer</a:t>
            </a:r>
          </a:p>
          <a:p>
            <a:pPr marL="647697" lvl="1" indent="-323848" algn="l">
              <a:lnSpc>
                <a:spcPts val="3299"/>
              </a:lnSpc>
              <a:buFont typeface="Arial"/>
              <a:buChar char="•"/>
            </a:pPr>
            <a:r>
              <a:rPr lang="en-US" sz="2999" b="1" dirty="0">
                <a:solidFill>
                  <a:srgbClr val="FEFEFE"/>
                </a:solidFill>
                <a:latin typeface="Public Sans Bold"/>
                <a:ea typeface="Nirmala Text" panose="020B0502040204020203" pitchFamily="34" charset="0"/>
                <a:cs typeface="Nirmala Text" panose="020B0502040204020203" pitchFamily="34" charset="0"/>
                <a:sym typeface="Public Sans Bold"/>
              </a:rPr>
              <a:t>Scholarship schemes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065BA1D1-6C45-39B7-6A25-7B3AA8D35686}"/>
              </a:ext>
            </a:extLst>
          </p:cNvPr>
          <p:cNvSpPr/>
          <p:nvPr/>
        </p:nvSpPr>
        <p:spPr>
          <a:xfrm>
            <a:off x="0" y="0"/>
            <a:ext cx="15120000" cy="21374100"/>
          </a:xfrm>
          <a:custGeom>
            <a:avLst/>
            <a:gdLst/>
            <a:ahLst/>
            <a:cxnLst/>
            <a:rect l="l" t="t" r="r" b="b"/>
            <a:pathLst>
              <a:path w="15116175" h="21374100">
                <a:moveTo>
                  <a:pt x="0" y="0"/>
                </a:moveTo>
                <a:lnTo>
                  <a:pt x="15116175" y="0"/>
                </a:lnTo>
                <a:lnTo>
                  <a:pt x="15116175" y="21374100"/>
                </a:lnTo>
                <a:lnTo>
                  <a:pt x="0" y="213741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2148" t="-41287" r="-109478" b="-564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/>
          <p:nvPr/>
        </p:nvGrpSpPr>
        <p:grpSpPr>
          <a:xfrm>
            <a:off x="0" y="17087850"/>
            <a:ext cx="15120000" cy="4300525"/>
            <a:chOff x="0" y="0"/>
            <a:chExt cx="2709333" cy="6765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3" cy="676514"/>
            </a:xfrm>
            <a:custGeom>
              <a:avLst/>
              <a:gdLst/>
              <a:ahLst/>
              <a:cxnLst/>
              <a:rect l="l" t="t" r="r" b="b"/>
              <a:pathLst>
                <a:path w="2709333" h="676514">
                  <a:moveTo>
                    <a:pt x="0" y="0"/>
                  </a:moveTo>
                  <a:lnTo>
                    <a:pt x="2709333" y="0"/>
                  </a:lnTo>
                  <a:lnTo>
                    <a:pt x="2709333" y="676514"/>
                  </a:lnTo>
                  <a:lnTo>
                    <a:pt x="0" y="676514"/>
                  </a:lnTo>
                  <a:close/>
                </a:path>
              </a:pathLst>
            </a:custGeom>
            <a:solidFill>
              <a:srgbClr val="161736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8100"/>
              <a:ext cx="2709333" cy="638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8001832" y="19004620"/>
            <a:ext cx="1538817" cy="1444565"/>
          </a:xfrm>
          <a:custGeom>
            <a:avLst/>
            <a:gdLst/>
            <a:ahLst/>
            <a:cxnLst/>
            <a:rect l="l" t="t" r="r" b="b"/>
            <a:pathLst>
              <a:path w="1538817" h="1444565">
                <a:moveTo>
                  <a:pt x="0" y="0"/>
                </a:moveTo>
                <a:lnTo>
                  <a:pt x="1538817" y="0"/>
                </a:lnTo>
                <a:lnTo>
                  <a:pt x="1538817" y="1444565"/>
                </a:lnTo>
                <a:lnTo>
                  <a:pt x="0" y="14445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TextBox 8"/>
          <p:cNvSpPr txBox="1"/>
          <p:nvPr/>
        </p:nvSpPr>
        <p:spPr>
          <a:xfrm>
            <a:off x="1178759" y="17488077"/>
            <a:ext cx="12755481" cy="543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9"/>
              </a:lnSpc>
            </a:pPr>
            <a:r>
              <a:rPr lang="en-US" sz="4000" b="1" dirty="0">
                <a:solidFill>
                  <a:srgbClr val="FEFEF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DÉCOUVREZ L'OFFRE DU COLLÈGE D'EUROPE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7322" y="18907753"/>
            <a:ext cx="6298569" cy="165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l">
              <a:lnSpc>
                <a:spcPts val="3299"/>
              </a:lnSpc>
              <a:buFont typeface="Arial"/>
              <a:buChar char="•"/>
            </a:pPr>
            <a:r>
              <a:rPr lang="en-US" sz="2999" b="1" dirty="0" err="1">
                <a:solidFill>
                  <a:srgbClr val="FEFEF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Recrutement</a:t>
            </a:r>
            <a:r>
              <a:rPr lang="en-US" sz="2999" b="1" dirty="0">
                <a:solidFill>
                  <a:srgbClr val="FEFEF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pour </a:t>
            </a:r>
            <a:r>
              <a:rPr lang="en-US" sz="2999" b="1" dirty="0" err="1">
                <a:solidFill>
                  <a:srgbClr val="FEFEF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l'année</a:t>
            </a:r>
            <a:r>
              <a:rPr lang="en-US" sz="2999" b="1" dirty="0">
                <a:solidFill>
                  <a:srgbClr val="FEFEF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999" b="1" dirty="0" err="1">
                <a:solidFill>
                  <a:srgbClr val="FEFEF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académique</a:t>
            </a:r>
            <a:r>
              <a:rPr lang="en-US" sz="2999" b="1" dirty="0">
                <a:solidFill>
                  <a:srgbClr val="FEFEF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2025-2026</a:t>
            </a:r>
          </a:p>
          <a:p>
            <a:pPr marL="647697" lvl="1" indent="-323848" algn="l">
              <a:lnSpc>
                <a:spcPts val="3299"/>
              </a:lnSpc>
              <a:buFont typeface="Arial"/>
              <a:buChar char="•"/>
            </a:pPr>
            <a:r>
              <a:rPr lang="en-US" sz="2999" b="1" dirty="0" err="1">
                <a:solidFill>
                  <a:srgbClr val="FEFEF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Offre</a:t>
            </a:r>
            <a:r>
              <a:rPr lang="en-US" sz="2999" b="1" dirty="0">
                <a:solidFill>
                  <a:srgbClr val="FEFEF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999" b="1" dirty="0" err="1">
                <a:solidFill>
                  <a:srgbClr val="FEFEF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académique</a:t>
            </a:r>
            <a:endParaRPr lang="en-US" sz="2999" b="1" dirty="0">
              <a:solidFill>
                <a:srgbClr val="FEFEFE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marL="647697" lvl="1" indent="-323848" algn="l">
              <a:lnSpc>
                <a:spcPts val="3299"/>
              </a:lnSpc>
              <a:buFont typeface="Arial"/>
              <a:buChar char="•"/>
            </a:pPr>
            <a:r>
              <a:rPr lang="en-US" sz="2999" b="1" dirty="0">
                <a:solidFill>
                  <a:srgbClr val="FEFEF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Bourses </a:t>
            </a:r>
            <a:r>
              <a:rPr lang="en-US" sz="2999" b="1" dirty="0" err="1">
                <a:solidFill>
                  <a:srgbClr val="FEFEF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d'études</a:t>
            </a:r>
            <a:endParaRPr lang="en-US" sz="2999" b="1" dirty="0">
              <a:solidFill>
                <a:srgbClr val="FEFEFE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BE8AAEE3-0B44-E254-7405-B884A040139D}"/>
              </a:ext>
            </a:extLst>
          </p:cNvPr>
          <p:cNvSpPr/>
          <p:nvPr/>
        </p:nvSpPr>
        <p:spPr>
          <a:xfrm>
            <a:off x="9766300" y="247650"/>
            <a:ext cx="5042729" cy="1809528"/>
          </a:xfrm>
          <a:custGeom>
            <a:avLst/>
            <a:gdLst/>
            <a:ahLst/>
            <a:cxnLst/>
            <a:rect l="l" t="t" r="r" b="b"/>
            <a:pathLst>
              <a:path w="5042729" h="1809528">
                <a:moveTo>
                  <a:pt x="0" y="0"/>
                </a:moveTo>
                <a:lnTo>
                  <a:pt x="5042729" y="0"/>
                </a:lnTo>
                <a:lnTo>
                  <a:pt x="5042729" y="1809528"/>
                </a:lnTo>
                <a:lnTo>
                  <a:pt x="0" y="18095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33</Words>
  <Application>Microsoft Office PowerPoint</Application>
  <PresentationFormat>Custom</PresentationFormat>
  <Paragraphs>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Public Sans Bold</vt:lpstr>
      <vt:lpstr>Calibri</vt:lpstr>
      <vt:lpstr>Aptos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Aesthetic Academia Back to University Poster</dc:title>
  <cp:lastModifiedBy>FILIPPIN Mattia</cp:lastModifiedBy>
  <cp:revision>2</cp:revision>
  <dcterms:created xsi:type="dcterms:W3CDTF">2006-08-16T00:00:00Z</dcterms:created>
  <dcterms:modified xsi:type="dcterms:W3CDTF">2024-10-01T09:15:59Z</dcterms:modified>
  <dc:identifier>DAGRp7wkL2Q</dc:identifier>
</cp:coreProperties>
</file>